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90" r:id="rId3"/>
    <p:sldId id="257" r:id="rId4"/>
    <p:sldId id="269" r:id="rId5"/>
    <p:sldId id="268" r:id="rId6"/>
    <p:sldId id="270" r:id="rId7"/>
    <p:sldId id="258" r:id="rId8"/>
    <p:sldId id="389" r:id="rId9"/>
    <p:sldId id="364" r:id="rId10"/>
    <p:sldId id="359" r:id="rId11"/>
    <p:sldId id="387" r:id="rId12"/>
    <p:sldId id="368" r:id="rId13"/>
    <p:sldId id="316" r:id="rId14"/>
    <p:sldId id="339" r:id="rId15"/>
    <p:sldId id="356" r:id="rId16"/>
    <p:sldId id="277" r:id="rId17"/>
    <p:sldId id="259" r:id="rId18"/>
    <p:sldId id="288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3EE12"/>
    <a:srgbClr val="1CEF11"/>
    <a:srgbClr val="FF0000"/>
    <a:srgbClr val="0033CC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8DC57-1699-49CA-BB87-1F94DE3B85E4}" v="38" dt="2020-05-08T15:29:46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66"/>
  </p:normalViewPr>
  <p:slideViewPr>
    <p:cSldViewPr>
      <p:cViewPr varScale="1">
        <p:scale>
          <a:sx n="59" d="100"/>
          <a:sy n="59" d="100"/>
        </p:scale>
        <p:origin x="2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Swartzentruber" userId="aaad74f8256c1731" providerId="LiveId" clId="{3B78DC57-1699-49CA-BB87-1F94DE3B85E4}"/>
    <pc:docChg chg="modSld modMainMaster">
      <pc:chgData name="Gloria Swartzentruber" userId="aaad74f8256c1731" providerId="LiveId" clId="{3B78DC57-1699-49CA-BB87-1F94DE3B85E4}" dt="2020-05-08T15:29:46.111" v="38"/>
      <pc:docMkLst>
        <pc:docMk/>
      </pc:docMkLst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57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58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59"/>
        </pc:sldMkLst>
      </pc:sldChg>
      <pc:sldChg chg="addSp modSp mod modTransition modAnim">
        <pc:chgData name="Gloria Swartzentruber" userId="aaad74f8256c1731" providerId="LiveId" clId="{3B78DC57-1699-49CA-BB87-1F94DE3B85E4}" dt="2020-05-08T15:27:32.698" v="37" actId="1076"/>
        <pc:sldMkLst>
          <pc:docMk/>
          <pc:sldMk cId="0" sldId="266"/>
        </pc:sldMkLst>
        <pc:picChg chg="add mod">
          <ac:chgData name="Gloria Swartzentruber" userId="aaad74f8256c1731" providerId="LiveId" clId="{3B78DC57-1699-49CA-BB87-1F94DE3B85E4}" dt="2020-05-08T15:27:32.698" v="37" actId="1076"/>
          <ac:picMkLst>
            <pc:docMk/>
            <pc:sldMk cId="0" sldId="266"/>
            <ac:picMk id="2" creationId="{0EE0D88B-E12E-4A31-B98F-40139C543F32}"/>
          </ac:picMkLst>
        </pc:picChg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68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69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70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0" sldId="277"/>
        </pc:sldMkLst>
      </pc:sldChg>
      <pc:sldChg chg="modTransition">
        <pc:chgData name="Gloria Swartzentruber" userId="aaad74f8256c1731" providerId="LiveId" clId="{3B78DC57-1699-49CA-BB87-1F94DE3B85E4}" dt="2020-05-08T15:29:46.111" v="38"/>
        <pc:sldMkLst>
          <pc:docMk/>
          <pc:sldMk cId="0" sldId="288"/>
        </pc:sldMkLst>
      </pc:sldChg>
      <pc:sldChg chg="delSp modTransition">
        <pc:chgData name="Gloria Swartzentruber" userId="aaad74f8256c1731" providerId="LiveId" clId="{3B78DC57-1699-49CA-BB87-1F94DE3B85E4}" dt="2020-05-08T15:14:19.715" v="30"/>
        <pc:sldMkLst>
          <pc:docMk/>
          <pc:sldMk cId="398665025" sldId="290"/>
        </pc:sldMkLst>
        <pc:spChg chg="del">
          <ac:chgData name="Gloria Swartzentruber" userId="aaad74f8256c1731" providerId="LiveId" clId="{3B78DC57-1699-49CA-BB87-1F94DE3B85E4}" dt="2020-05-07T23:30:09.573" v="22" actId="21"/>
          <ac:spMkLst>
            <pc:docMk/>
            <pc:sldMk cId="398665025" sldId="290"/>
            <ac:spMk id="2" creationId="{704BEC92-0158-1D47-B4E5-4025AB357403}"/>
          </ac:spMkLst>
        </pc:spChg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3513438383" sldId="316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332941822" sldId="339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1976346210" sldId="356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2606663859" sldId="359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232269161" sldId="364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865960594" sldId="368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2900488679" sldId="387"/>
        </pc:sldMkLst>
      </pc:sldChg>
      <pc:sldChg chg="modTransition">
        <pc:chgData name="Gloria Swartzentruber" userId="aaad74f8256c1731" providerId="LiveId" clId="{3B78DC57-1699-49CA-BB87-1F94DE3B85E4}" dt="2020-05-08T15:14:19.715" v="30"/>
        <pc:sldMkLst>
          <pc:docMk/>
          <pc:sldMk cId="139073186" sldId="389"/>
        </pc:sldMkLst>
      </pc:sldChg>
      <pc:sldMasterChg chg="modTransition modSldLayout">
        <pc:chgData name="Gloria Swartzentruber" userId="aaad74f8256c1731" providerId="LiveId" clId="{3B78DC57-1699-49CA-BB87-1F94DE3B85E4}" dt="2020-05-08T15:14:19.715" v="30"/>
        <pc:sldMasterMkLst>
          <pc:docMk/>
          <pc:sldMasterMk cId="0" sldId="2147483648"/>
        </pc:sldMasterMkLst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2619725416" sldId="2147483649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310466005" sldId="2147483650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2554324070" sldId="2147483651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438299137" sldId="2147483652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850530624" sldId="2147483653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639764055" sldId="2147483654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873660436" sldId="2147483655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2035187380" sldId="2147483656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3561642089" sldId="2147483657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98160486" sldId="2147483658"/>
          </pc:sldLayoutMkLst>
        </pc:sldLayoutChg>
        <pc:sldLayoutChg chg="modTransition">
          <pc:chgData name="Gloria Swartzentruber" userId="aaad74f8256c1731" providerId="LiveId" clId="{3B78DC57-1699-49CA-BB87-1F94DE3B85E4}" dt="2020-05-08T15:14:19.715" v="30"/>
          <pc:sldLayoutMkLst>
            <pc:docMk/>
            <pc:sldMasterMk cId="0" sldId="2147483648"/>
            <pc:sldLayoutMk cId="1642246133" sldId="2147483659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F7EA947-F617-441D-97CE-654858916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16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47090D-2AD2-420F-8374-4C6ED41533FE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72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F7671-E41B-454A-987F-5E1A7EE3F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2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232ED-A26E-4077-8175-4AB98525A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278CB-5FAE-41A7-80C9-6FACBF793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46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91390-B08F-4716-AFB0-074A910AB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6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C32B1-6DBF-4C02-93AA-E64D50105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2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27547-42E2-4010-832E-F75879FDC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9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7A7C6-F937-4622-85C3-762C37035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4F19-B628-4543-99A2-9D0EB1053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6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BA955-CC90-40C3-9C8B-BE942338F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6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0E51-4841-4C30-8295-552374090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0940-7F63-4774-8C47-F579F7C73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4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F9C6670-BD2E-4B81-8E5A-3906EF8CE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s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152400" y="228600"/>
            <a:ext cx="6934200" cy="114300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</a:rPr>
              <a:t>Phil &amp; </a:t>
            </a:r>
            <a:r>
              <a:rPr lang="en-US" sz="2800" b="1" kern="10" dirty="0" err="1"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</a:rPr>
              <a:t>Maretta</a:t>
            </a:r>
            <a:r>
              <a:rPr lang="en-US" sz="28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</a:rPr>
              <a:t> Barr</a:t>
            </a:r>
          </a:p>
          <a:p>
            <a:pPr algn="ctr"/>
            <a:r>
              <a:rPr lang="en-US" sz="2800" b="1" kern="10" dirty="0"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eorgia" panose="02040502050405020303" pitchFamily="18" charset="0"/>
              </a:rPr>
              <a:t>Sharing the Gospel in Southern Spain 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3886200" y="3581400"/>
            <a:ext cx="228600" cy="228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3176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7" name="Text Box 14"/>
          <p:cNvSpPr txBox="1">
            <a:spLocks noChangeArrowheads="1"/>
          </p:cNvSpPr>
          <p:nvPr/>
        </p:nvSpPr>
        <p:spPr bwMode="auto">
          <a:xfrm>
            <a:off x="4267200" y="3578225"/>
            <a:ext cx="1362075" cy="274638"/>
          </a:xfrm>
          <a:prstGeom prst="rect">
            <a:avLst/>
          </a:prstGeom>
          <a:gradFill rotWithShape="1">
            <a:gsLst>
              <a:gs pos="0">
                <a:srgbClr val="FFFF00">
                  <a:alpha val="49001"/>
                </a:srgbClr>
              </a:gs>
              <a:gs pos="100000">
                <a:srgbClr val="FF0000">
                  <a:alpha val="49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MALAGA, SPAIN</a:t>
            </a:r>
          </a:p>
        </p:txBody>
      </p:sp>
      <p:pic>
        <p:nvPicPr>
          <p:cNvPr id="2" name="O Lord, Your Beautiful">
            <a:hlinkClick r:id="" action="ppaction://media"/>
            <a:extLst>
              <a:ext uri="{FF2B5EF4-FFF2-40B4-BE49-F238E27FC236}">
                <a16:creationId xmlns:a16="http://schemas.microsoft.com/office/drawing/2014/main" id="{0EE0D88B-E12E-4A31-B98F-40139C543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638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B6668C-6C6F-A247-B9A6-2FB56EBE8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B64F42-085A-6948-B14F-8823547CECB7}"/>
              </a:ext>
            </a:extLst>
          </p:cNvPr>
          <p:cNvSpPr txBox="1"/>
          <p:nvPr/>
        </p:nvSpPr>
        <p:spPr>
          <a:xfrm>
            <a:off x="457200" y="304800"/>
            <a:ext cx="647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Sharing the Gospel Message through Song</a:t>
            </a:r>
          </a:p>
        </p:txBody>
      </p:sp>
    </p:spTree>
    <p:extLst>
      <p:ext uri="{BB962C8B-B14F-4D97-AF65-F5344CB8AC3E}">
        <p14:creationId xmlns:p14="http://schemas.microsoft.com/office/powerpoint/2010/main" val="260666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ACC00-BC00-ED4D-9805-4F737B4D1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2005E-77D3-3740-99F6-12572312685F}"/>
              </a:ext>
            </a:extLst>
          </p:cNvPr>
          <p:cNvSpPr txBox="1"/>
          <p:nvPr/>
        </p:nvSpPr>
        <p:spPr>
          <a:xfrm>
            <a:off x="304800" y="228600"/>
            <a:ext cx="2667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Phil teaching Bible Doctrine</a:t>
            </a:r>
          </a:p>
        </p:txBody>
      </p:sp>
    </p:spTree>
    <p:extLst>
      <p:ext uri="{BB962C8B-B14F-4D97-AF65-F5344CB8AC3E}">
        <p14:creationId xmlns:p14="http://schemas.microsoft.com/office/powerpoint/2010/main" val="290048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68E377-265B-7447-9075-34DB85BE95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" y="0"/>
            <a:ext cx="91412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D2A4A-D641-214E-B47B-10B71BA74242}"/>
              </a:ext>
            </a:extLst>
          </p:cNvPr>
          <p:cNvSpPr txBox="1"/>
          <p:nvPr/>
        </p:nvSpPr>
        <p:spPr>
          <a:xfrm>
            <a:off x="838199" y="228600"/>
            <a:ext cx="74676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We recently hosted a Messianic Passover Service at the church</a:t>
            </a:r>
          </a:p>
        </p:txBody>
      </p:sp>
    </p:spTree>
    <p:extLst>
      <p:ext uri="{BB962C8B-B14F-4D97-AF65-F5344CB8AC3E}">
        <p14:creationId xmlns:p14="http://schemas.microsoft.com/office/powerpoint/2010/main" val="8659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C0C41-103F-B84A-9595-97BD5243D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" y="0"/>
            <a:ext cx="91412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A0DC15-B4C8-2843-876C-2D0720C82814}"/>
              </a:ext>
            </a:extLst>
          </p:cNvPr>
          <p:cNvSpPr txBox="1"/>
          <p:nvPr/>
        </p:nvSpPr>
        <p:spPr>
          <a:xfrm>
            <a:off x="533400" y="228600"/>
            <a:ext cx="7924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Hosting an RBC Cross-Cultural Study Term in Spain</a:t>
            </a:r>
          </a:p>
        </p:txBody>
      </p:sp>
    </p:spTree>
    <p:extLst>
      <p:ext uri="{BB962C8B-B14F-4D97-AF65-F5344CB8AC3E}">
        <p14:creationId xmlns:p14="http://schemas.microsoft.com/office/powerpoint/2010/main" val="351343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41B15-48E9-0F49-9E16-11AA886404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2AF7E-2F52-3A46-94E7-F6CABBAD0BDF}"/>
              </a:ext>
            </a:extLst>
          </p:cNvPr>
          <p:cNvSpPr txBox="1"/>
          <p:nvPr/>
        </p:nvSpPr>
        <p:spPr>
          <a:xfrm>
            <a:off x="152400" y="240268"/>
            <a:ext cx="4953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Hosting REACH Teams with the help of the Victoria Church</a:t>
            </a:r>
          </a:p>
        </p:txBody>
      </p:sp>
    </p:spTree>
    <p:extLst>
      <p:ext uri="{BB962C8B-B14F-4D97-AF65-F5344CB8AC3E}">
        <p14:creationId xmlns:p14="http://schemas.microsoft.com/office/powerpoint/2010/main" val="33294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D6819-92B0-4F4F-A629-01D88F384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" y="0"/>
            <a:ext cx="91412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678C2-D5D7-8B47-878A-483D26D5BC6C}"/>
              </a:ext>
            </a:extLst>
          </p:cNvPr>
          <p:cNvSpPr txBox="1"/>
          <p:nvPr/>
        </p:nvSpPr>
        <p:spPr>
          <a:xfrm>
            <a:off x="914400" y="457200"/>
            <a:ext cx="6553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Encouraging Evangelical Students from the secular schools of the region</a:t>
            </a:r>
          </a:p>
        </p:txBody>
      </p:sp>
    </p:spTree>
    <p:extLst>
      <p:ext uri="{BB962C8B-B14F-4D97-AF65-F5344CB8AC3E}">
        <p14:creationId xmlns:p14="http://schemas.microsoft.com/office/powerpoint/2010/main" val="1976346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80" name="Picture 4" descr="100_0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143000" y="274638"/>
            <a:ext cx="7700057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Over 7,000 municipalities without a Gospel Witness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                  (Evangelical Group/Church)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s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spain pictures copy 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962400"/>
            <a:ext cx="43434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spain pictures copy 0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50520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spain pictures copy 1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75" y="0"/>
            <a:ext cx="2460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spain pictures copy 0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2536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spain pictures copy 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30675"/>
            <a:ext cx="41148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667000" y="2616200"/>
            <a:ext cx="38862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3EE12"/>
                </a:solidFill>
                <a:latin typeface="Tahoma" panose="020B0604030504040204" pitchFamily="34" charset="0"/>
              </a:rPr>
              <a:t>Fanning the Flame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3EE12"/>
                </a:solidFill>
                <a:latin typeface="Tahoma" panose="020B0604030504040204" pitchFamily="34" charset="0"/>
              </a:rPr>
              <a:t>of the Gospel of Grace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F3EE12"/>
                </a:solidFill>
                <a:latin typeface="Tahoma" panose="020B0604030504040204" pitchFamily="34" charset="0"/>
              </a:rPr>
              <a:t>In Southern Spain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 i="1" dirty="0">
              <a:solidFill>
                <a:srgbClr val="F3EE12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8F92E-FCAD-7649-9036-3CE01DE5A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3150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1BC982-AB1D-6445-A18C-76DDAB8124E0}"/>
              </a:ext>
            </a:extLst>
          </p:cNvPr>
          <p:cNvSpPr txBox="1"/>
          <p:nvPr/>
        </p:nvSpPr>
        <p:spPr>
          <a:xfrm>
            <a:off x="228600" y="921603"/>
            <a:ext cx="2819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Part of the family we leave behind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96C4B1-A509-6847-A6C7-188E55E21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15" y="0"/>
            <a:ext cx="6452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s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europemala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624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5791200" y="38862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BARCELONA</a:t>
            </a: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6172200" y="4114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3725863" cy="400050"/>
          </a:xfrm>
          <a:prstGeom prst="rect">
            <a:avLst/>
          </a:prstGeom>
          <a:gradFill rotWithShape="1">
            <a:gsLst>
              <a:gs pos="0">
                <a:srgbClr val="FF0000">
                  <a:alpha val="67998"/>
                </a:srgbClr>
              </a:gs>
              <a:gs pos="100000">
                <a:srgbClr val="FFFF00">
                  <a:alpha val="67000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WHERE ARE WE WORKING?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52400" y="4038600"/>
            <a:ext cx="2590800" cy="267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POPULATION - 42 MILLION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CAPITAL – MADRID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NEEDS-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O.O5% EVANGELICALS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MORE  THAN 7,000 TOWNS without any witness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MORE THAN 1 MILLION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</a:rPr>
              <a:t>STUDENTS without the Lord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rgbClr val="FFFF00"/>
              </a:solidFill>
            </a:endParaRP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2743200" y="5715000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SEVILLA</a:t>
            </a: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3733800" y="5943600"/>
            <a:ext cx="152400" cy="152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06" name="Line 13"/>
          <p:cNvSpPr>
            <a:spLocks noChangeShapeType="1"/>
          </p:cNvSpPr>
          <p:nvPr/>
        </p:nvSpPr>
        <p:spPr bwMode="auto">
          <a:xfrm>
            <a:off x="4267200" y="6477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2955925" y="30845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FINISTERRE</a:t>
            </a:r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2743200" y="3276600"/>
            <a:ext cx="228600" cy="2286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09" name="Line 17"/>
          <p:cNvSpPr>
            <a:spLocks noChangeShapeType="1"/>
          </p:cNvSpPr>
          <p:nvPr/>
        </p:nvSpPr>
        <p:spPr bwMode="auto">
          <a:xfrm flipH="1" flipV="1">
            <a:off x="3048000" y="3429000"/>
            <a:ext cx="1295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834391" y="1447800"/>
            <a:ext cx="3211462" cy="5262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</a:rPr>
              <a:t>SPIRITUAL SCHIZOPHRENIA</a:t>
            </a:r>
            <a:r>
              <a:rPr lang="en-US" altLang="en-US" sz="2400" b="1" dirty="0">
                <a:solidFill>
                  <a:srgbClr val="FFFF00"/>
                </a:solidFill>
                <a:latin typeface="Batik Regular" pitchFamily="2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3</a:t>
            </a:r>
            <a:r>
              <a:rPr lang="en-US" altLang="en-US" sz="1800" b="1" baseline="30000" dirty="0">
                <a:solidFill>
                  <a:srgbClr val="FFFF00"/>
                </a:solidFill>
              </a:rPr>
              <a:t>rd</a:t>
            </a:r>
            <a:r>
              <a:rPr lang="en-US" altLang="en-US" sz="1800" b="1" dirty="0">
                <a:solidFill>
                  <a:srgbClr val="FFFF00"/>
                </a:solidFill>
              </a:rPr>
              <a:t> COUNTRY LEGALIZING HOMOSEXUAL MARRIAGES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ABORTION LEGAL FOR OVER 35 YEARS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15% SELF - PROCLAIMED AGNOSTICS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COMPLETE IGNORANCE OF THE BIBLE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ONLY 14% OF YOUNG PEOPLE “RELIGIOUS”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98147" y="228600"/>
            <a:ext cx="894770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Spain: Traditional Religion with Modern Secularism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33229"/>
              </p:ext>
            </p:extLst>
          </p:nvPr>
        </p:nvGraphicFramePr>
        <p:xfrm>
          <a:off x="304800" y="76200"/>
          <a:ext cx="49879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4" imgW="8809524" imgH="13457143" progId="MS_ClipArt_Gallery.2">
                  <p:embed/>
                </p:oleObj>
              </mc:Choice>
              <mc:Fallback>
                <p:oleObj name="Clip" r:id="rId4" imgW="8809524" imgH="13457143" progId="MS_ClipArt_Gallery.2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76200"/>
                        <a:ext cx="49879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564188" y="914400"/>
            <a:ext cx="3579812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On Easter Sunday,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there are no processions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going out…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…the focus is 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the passion of Christ but not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Vrinda" panose="020B0502040204020203" pitchFamily="34" charset="0"/>
              </a:rPr>
              <a:t>the Risen Christ...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semana-santa-procession-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7150"/>
            <a:ext cx="47244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acar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306763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46125" y="4887913"/>
            <a:ext cx="230505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HOLY WEEK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WITHOUT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RESURRECTION!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s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map_of_malaga-reg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7543800" cy="4221163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 rot="1784693">
            <a:off x="6324600" y="2819400"/>
            <a:ext cx="1066800" cy="333375"/>
          </a:xfrm>
          <a:prstGeom prst="leftArrow">
            <a:avLst>
              <a:gd name="adj1" fmla="val 50000"/>
              <a:gd name="adj2" fmla="val 8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557" name="Picture 4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6002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304800" y="5216604"/>
            <a:ext cx="8534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</a:rPr>
              <a:t>Our vision is to partner with fellow evangelicals in southern Spain to reach the surrounding secular culture.</a:t>
            </a:r>
          </a:p>
        </p:txBody>
      </p:sp>
      <p:sp>
        <p:nvSpPr>
          <p:cNvPr id="23559" name="Oval 6"/>
          <p:cNvSpPr>
            <a:spLocks noChangeArrowheads="1"/>
          </p:cNvSpPr>
          <p:nvPr/>
        </p:nvSpPr>
        <p:spPr bwMode="auto">
          <a:xfrm>
            <a:off x="5181600" y="762000"/>
            <a:ext cx="2819400" cy="22098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3429000" y="0"/>
            <a:ext cx="276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FFFF00"/>
                </a:solidFill>
              </a:rPr>
              <a:t>OUR VISION AND CALL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762000" y="1143000"/>
            <a:ext cx="228600" cy="1524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7495A-4AFF-B448-B9E3-D750893F43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2E6024-0FDE-4C4F-855C-727F248C5C8D}"/>
              </a:ext>
            </a:extLst>
          </p:cNvPr>
          <p:cNvSpPr txBox="1"/>
          <p:nvPr/>
        </p:nvSpPr>
        <p:spPr>
          <a:xfrm>
            <a:off x="152400" y="228600"/>
            <a:ext cx="31242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We are partnering with Victoria Evangelical Church in Rincon de la Victoria</a:t>
            </a:r>
          </a:p>
        </p:txBody>
      </p:sp>
    </p:spTree>
    <p:extLst>
      <p:ext uri="{BB962C8B-B14F-4D97-AF65-F5344CB8AC3E}">
        <p14:creationId xmlns:p14="http://schemas.microsoft.com/office/powerpoint/2010/main" val="13907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7DDF4-A1B8-F144-8955-E8E0776EA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F93980-5E75-8941-862C-893DB2FCCC33}"/>
              </a:ext>
            </a:extLst>
          </p:cNvPr>
          <p:cNvSpPr txBox="1"/>
          <p:nvPr/>
        </p:nvSpPr>
        <p:spPr>
          <a:xfrm>
            <a:off x="304800" y="304800"/>
            <a:ext cx="5791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Recent Baptism of New Believers</a:t>
            </a:r>
          </a:p>
        </p:txBody>
      </p:sp>
    </p:spTree>
    <p:extLst>
      <p:ext uri="{BB962C8B-B14F-4D97-AF65-F5344CB8AC3E}">
        <p14:creationId xmlns:p14="http://schemas.microsoft.com/office/powerpoint/2010/main" val="2322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241</Words>
  <Application>Microsoft Office PowerPoint</Application>
  <PresentationFormat>On-screen Show (4:3)</PresentationFormat>
  <Paragraphs>55</Paragraphs>
  <Slides>18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Batik Regular</vt:lpstr>
      <vt:lpstr>Georgia</vt:lpstr>
      <vt:lpstr>Tahoma</vt:lpstr>
      <vt:lpstr>Vrinda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RIVAS ENTERPRISE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rivas family</dc:creator>
  <cp:lastModifiedBy>Gloria Swartzentruber</cp:lastModifiedBy>
  <cp:revision>69</cp:revision>
  <dcterms:created xsi:type="dcterms:W3CDTF">2007-06-19T23:22:44Z</dcterms:created>
  <dcterms:modified xsi:type="dcterms:W3CDTF">2020-05-08T15:29:50Z</dcterms:modified>
</cp:coreProperties>
</file>